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9" r:id="rId2"/>
    <p:sldId id="275" r:id="rId3"/>
    <p:sldId id="273" r:id="rId4"/>
    <p:sldId id="274" r:id="rId5"/>
    <p:sldId id="272" r:id="rId6"/>
    <p:sldId id="270" r:id="rId7"/>
    <p:sldId id="271" r:id="rId8"/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72052-B97C-4018-9A9E-5FC6EA83966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D3F11-A14C-4BC7-A2F4-BAEF5E37F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08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DD3F11-A14C-4BC7-A2F4-BAEF5E37F4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15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DD3F11-A14C-4BC7-A2F4-BAEF5E37F4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56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DD3F11-A14C-4BC7-A2F4-BAEF5E37F4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828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30BF2-AD40-48B9-AD53-CC43CA4B85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2A54C-0F79-4C5A-BBCF-2D6DC2BC1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DFFFE-EBD6-4C88-9CE0-A2C0DC07B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B6913-EB99-45D5-8FF8-61FE5BAE1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C7105-CD57-4272-B9A0-8471B94FB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15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F5AE4-FC6A-483A-9F33-4FCF0EEE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49FCD-6C99-4E08-B63F-0CEA7B2C2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BC312-E277-4293-9D29-BA94FF7A5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3FC8E-87A9-4F05-B2B5-58C159D2D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681F8-E4DE-4361-81B2-3E0EF146E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2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B48070-3E9C-470D-965F-7CB2968AE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F2BE6-BF09-4247-96C9-64618B1C6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B58E7-E814-4774-B76B-D979B5DC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35176-8D12-4310-A64D-BF5D2D854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E2DED-B015-4231-B88B-B81035ADB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8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33F64-86DF-4484-B4E1-B92F10894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EF933-EDA9-478F-9E1C-27FE27302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F6312-0950-458F-BA1A-B4FAE4EE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E345D-1CB4-421E-85EC-97A4254C4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F78A7-EED2-4B9F-90B8-DFE82690F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8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255E1-D2C4-47D0-B412-D5542FDB2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F4B36-C994-469D-AE31-EE126FC5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D2E34-6122-4D0D-A6DF-1BD77C3A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69783-C670-4193-8F62-866A6CD1A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9AB3B-F039-45BE-81F4-DB69E8B7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7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7F12D-272F-4888-985F-037ABDE5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5784B-0EE3-4A48-848E-EB2B0590E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B36F0-A736-40F8-B186-53D96618E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EB336D-CF43-4870-9EF8-DA43297BA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28515-579D-4410-B9A9-7DA91347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05344-5E51-415E-8192-38AA652D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0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922C-5F92-43AA-987B-1941F43BC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24D07-1A51-4167-A24C-218817FDA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69600-2965-4F9D-975C-CA5054825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9D5DA6-0481-4838-88B8-55DABD5F6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47D811-2447-418F-BFFB-92F68FA3F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0865C0-B9E9-4328-88E8-217444000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11EE0-4763-4C1A-B6FF-A0B73A06D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A9BD83-1E0B-4703-822C-45DA5B93B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29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ADE47-03F9-452F-856D-45690C5C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496D98-922A-494C-938A-7AB7975C2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257A6-2199-4170-98F0-86191D596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9A660-1E35-479B-BF14-EEF441AEE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326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ADE0FA-DE13-48DC-8547-8012BEED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54363A-638C-4D63-9FF1-FAEAE61CB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EFEE4-50F2-4D1F-9DB1-E048E2B43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9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D40F0-8811-499B-9AA7-B8F22B8A0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FE943-ACFC-41FE-94CC-68C18A70F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ADBF8-E6A8-43D3-98A5-BE71B9DDE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1D8C19-52DC-4541-9E8A-C791E440E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27497-BFC9-4128-9EE0-4F16308AE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5FC-6865-4787-A0A2-9E25DD615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6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1E37A-FC9D-48C5-BE2D-0A2C09AB6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A0ACA3-AC7D-4818-886D-C9DDBB50AB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856C7E-45D1-4203-AAEA-5D167F6F8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91427-7418-4D43-A38A-3B2CAA1A5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84751-3BBA-4994-9B20-5AFF5A07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BA894-60F3-4474-BB22-86921986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3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BBA7AE-3204-4715-AAF7-5BE9AC1C4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D3856-8A9C-43FF-8FD9-185C87C17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E32C2-A4C3-4251-AED6-CF48961118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6625C-E7E2-4748-B346-5F78CB29E40F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3D6C-9DA2-4D0C-B110-EBD46F0CCA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29C89-452F-48CF-91AD-A8038376E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53142-890C-415E-9B63-3714D91C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5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175" y="-280734"/>
            <a:ext cx="5607184" cy="459515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FE7D56-398C-4BAC-B656-3B3425418BEF}"/>
              </a:ext>
            </a:extLst>
          </p:cNvPr>
          <p:cNvSpPr/>
          <p:nvPr/>
        </p:nvSpPr>
        <p:spPr>
          <a:xfrm>
            <a:off x="0" y="4314422"/>
            <a:ext cx="12208896" cy="2543577"/>
          </a:xfrm>
          <a:prstGeom prst="rect">
            <a:avLst/>
          </a:prstGeom>
          <a:solidFill>
            <a:srgbClr val="113C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723DE1-FD54-4F6C-A85B-D7EA355050EF}"/>
              </a:ext>
            </a:extLst>
          </p:cNvPr>
          <p:cNvSpPr txBox="1"/>
          <p:nvPr/>
        </p:nvSpPr>
        <p:spPr>
          <a:xfrm>
            <a:off x="847008" y="4761551"/>
            <a:ext cx="104510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prstClr val="white"/>
                </a:solidFill>
                <a:latin typeface="UTM Avo" panose="02040603050506020204" pitchFamily="18" charset="0"/>
              </a:rPr>
              <a:t>XÂY DỰNG VPC VÀ CHẠY WEBSERVER TRÊN AWS</a:t>
            </a:r>
            <a:endParaRPr lang="en-US" sz="4800" b="1" dirty="0">
              <a:solidFill>
                <a:prstClr val="white"/>
              </a:solidFill>
              <a:latin typeface="UTM Avo" panose="02040603050506020204" pitchFamily="18" charset="0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B6007CEB-A34A-46D9-85A3-D99CE1CC51FC}"/>
              </a:ext>
            </a:extLst>
          </p:cNvPr>
          <p:cNvSpPr/>
          <p:nvPr/>
        </p:nvSpPr>
        <p:spPr>
          <a:xfrm>
            <a:off x="847008" y="4671593"/>
            <a:ext cx="630265" cy="1670323"/>
          </a:xfrm>
          <a:custGeom>
            <a:avLst/>
            <a:gdLst>
              <a:gd name="connsiteX0" fmla="*/ 0 w 630265"/>
              <a:gd name="connsiteY0" fmla="*/ 0 h 3017520"/>
              <a:gd name="connsiteX1" fmla="*/ 630265 w 630265"/>
              <a:gd name="connsiteY1" fmla="*/ 0 h 3017520"/>
              <a:gd name="connsiteX2" fmla="*/ 630265 w 630265"/>
              <a:gd name="connsiteY2" fmla="*/ 158472 h 3017520"/>
              <a:gd name="connsiteX3" fmla="*/ 180201 w 630265"/>
              <a:gd name="connsiteY3" fmla="*/ 158472 h 3017520"/>
              <a:gd name="connsiteX4" fmla="*/ 180201 w 630265"/>
              <a:gd name="connsiteY4" fmla="*/ 2855177 h 3017520"/>
              <a:gd name="connsiteX5" fmla="*/ 630265 w 630265"/>
              <a:gd name="connsiteY5" fmla="*/ 2855177 h 3017520"/>
              <a:gd name="connsiteX6" fmla="*/ 630265 w 630265"/>
              <a:gd name="connsiteY6" fmla="*/ 3017520 h 3017520"/>
              <a:gd name="connsiteX7" fmla="*/ 0 w 630265"/>
              <a:gd name="connsiteY7" fmla="*/ 3017520 h 3017520"/>
              <a:gd name="connsiteX8" fmla="*/ 0 w 630265"/>
              <a:gd name="connsiteY8" fmla="*/ 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0265" h="3017520">
                <a:moveTo>
                  <a:pt x="0" y="0"/>
                </a:moveTo>
                <a:lnTo>
                  <a:pt x="630265" y="0"/>
                </a:lnTo>
                <a:lnTo>
                  <a:pt x="630265" y="158472"/>
                </a:lnTo>
                <a:lnTo>
                  <a:pt x="180201" y="158472"/>
                </a:lnTo>
                <a:lnTo>
                  <a:pt x="180201" y="2855177"/>
                </a:lnTo>
                <a:lnTo>
                  <a:pt x="630265" y="2855177"/>
                </a:lnTo>
                <a:lnTo>
                  <a:pt x="630265" y="3017520"/>
                </a:lnTo>
                <a:lnTo>
                  <a:pt x="0" y="30175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1EC21D4-3124-41C0-8667-E38AEC69BAB0}"/>
              </a:ext>
            </a:extLst>
          </p:cNvPr>
          <p:cNvSpPr/>
          <p:nvPr/>
        </p:nvSpPr>
        <p:spPr>
          <a:xfrm>
            <a:off x="10548017" y="4671594"/>
            <a:ext cx="671592" cy="1670323"/>
          </a:xfrm>
          <a:custGeom>
            <a:avLst/>
            <a:gdLst>
              <a:gd name="connsiteX0" fmla="*/ 0 w 671592"/>
              <a:gd name="connsiteY0" fmla="*/ 0 h 3017520"/>
              <a:gd name="connsiteX1" fmla="*/ 671592 w 671592"/>
              <a:gd name="connsiteY1" fmla="*/ 0 h 3017520"/>
              <a:gd name="connsiteX2" fmla="*/ 671592 w 671592"/>
              <a:gd name="connsiteY2" fmla="*/ 3017520 h 3017520"/>
              <a:gd name="connsiteX3" fmla="*/ 0 w 671592"/>
              <a:gd name="connsiteY3" fmla="*/ 3017520 h 3017520"/>
              <a:gd name="connsiteX4" fmla="*/ 0 w 671592"/>
              <a:gd name="connsiteY4" fmla="*/ 2855177 h 3017520"/>
              <a:gd name="connsiteX5" fmla="*/ 486033 w 671592"/>
              <a:gd name="connsiteY5" fmla="*/ 2855177 h 3017520"/>
              <a:gd name="connsiteX6" fmla="*/ 486033 w 671592"/>
              <a:gd name="connsiteY6" fmla="*/ 158472 h 3017520"/>
              <a:gd name="connsiteX7" fmla="*/ 0 w 671592"/>
              <a:gd name="connsiteY7" fmla="*/ 158472 h 3017520"/>
              <a:gd name="connsiteX8" fmla="*/ 0 w 671592"/>
              <a:gd name="connsiteY8" fmla="*/ 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1592" h="3017520">
                <a:moveTo>
                  <a:pt x="0" y="0"/>
                </a:moveTo>
                <a:lnTo>
                  <a:pt x="671592" y="0"/>
                </a:lnTo>
                <a:lnTo>
                  <a:pt x="671592" y="3017520"/>
                </a:lnTo>
                <a:lnTo>
                  <a:pt x="0" y="3017520"/>
                </a:lnTo>
                <a:lnTo>
                  <a:pt x="0" y="2855177"/>
                </a:lnTo>
                <a:lnTo>
                  <a:pt x="486033" y="2855177"/>
                </a:lnTo>
                <a:lnTo>
                  <a:pt x="486033" y="158472"/>
                </a:lnTo>
                <a:lnTo>
                  <a:pt x="0" y="15847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08142" y="6415292"/>
            <a:ext cx="3253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prstClr val="white"/>
                </a:solidFill>
                <a:latin typeface="UTM Avo" panose="02040603050506020204" pitchFamily="18" charset="0"/>
              </a:rPr>
              <a:t>GVHD</a:t>
            </a:r>
            <a:r>
              <a:rPr lang="en-US" b="1">
                <a:solidFill>
                  <a:prstClr val="white"/>
                </a:solidFill>
                <a:latin typeface="UTM Avo" panose="02040603050506020204" pitchFamily="18" charset="0"/>
              </a:rPr>
              <a:t>: TS HUỲNH XUÂN PHỤNG</a:t>
            </a:r>
            <a:endParaRPr lang="en-US" b="1" dirty="0">
              <a:solidFill>
                <a:prstClr val="white"/>
              </a:solidFill>
              <a:latin typeface="UTM Avo" panose="0204060305050602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507A5D-75E8-4E7A-B5B9-4DC681A9F827}"/>
              </a:ext>
            </a:extLst>
          </p:cNvPr>
          <p:cNvSpPr txBox="1"/>
          <p:nvPr/>
        </p:nvSpPr>
        <p:spPr>
          <a:xfrm>
            <a:off x="9797818" y="3429000"/>
            <a:ext cx="20313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Trần Hoàng Huy	</a:t>
            </a:r>
          </a:p>
          <a:p>
            <a:r>
              <a:rPr lang="en-US"/>
              <a:t>Vỏ Phú Cường</a:t>
            </a:r>
          </a:p>
          <a:p>
            <a:r>
              <a:rPr lang="en-US"/>
              <a:t>Lê Kha</a:t>
            </a:r>
          </a:p>
        </p:txBody>
      </p:sp>
    </p:spTree>
    <p:extLst>
      <p:ext uri="{BB962C8B-B14F-4D97-AF65-F5344CB8AC3E}">
        <p14:creationId xmlns:p14="http://schemas.microsoft.com/office/powerpoint/2010/main" val="3961768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36132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3: Kết nối database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CC6922-1587-464A-8B02-5789E6FD3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2" y="721026"/>
            <a:ext cx="6792017" cy="41659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33E084-F2CC-4C12-8BD6-C632C78D6C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58" r="12438" b="17459"/>
          <a:stretch/>
        </p:blipFill>
        <p:spPr>
          <a:xfrm>
            <a:off x="4916749" y="2232479"/>
            <a:ext cx="6365289" cy="44080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34DF41-8F80-48C1-8C93-1EE927F2A194}"/>
              </a:ext>
            </a:extLst>
          </p:cNvPr>
          <p:cNvSpPr/>
          <p:nvPr/>
        </p:nvSpPr>
        <p:spPr>
          <a:xfrm>
            <a:off x="7270812" y="3728621"/>
            <a:ext cx="2840853" cy="25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Endpoint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0DE9A5-5307-4E6B-973A-838C0ADDF2DE}"/>
              </a:ext>
            </a:extLst>
          </p:cNvPr>
          <p:cNvSpPr/>
          <p:nvPr/>
        </p:nvSpPr>
        <p:spPr>
          <a:xfrm>
            <a:off x="10198365" y="3693111"/>
            <a:ext cx="632392" cy="292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Port</a:t>
            </a:r>
          </a:p>
        </p:txBody>
      </p:sp>
    </p:spTree>
    <p:extLst>
      <p:ext uri="{BB962C8B-B14F-4D97-AF65-F5344CB8AC3E}">
        <p14:creationId xmlns:p14="http://schemas.microsoft.com/office/powerpoint/2010/main" val="1638215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651621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4: Thay đổi đường dẫn trong Web.config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C20754-DCC4-44B3-A711-38CC49042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55" y="868439"/>
            <a:ext cx="9558569" cy="551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86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7865617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5: Chạy thử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A6C9D8-9A3A-4F68-B5F2-4A78CCCBC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4608"/>
            <a:ext cx="12192000" cy="444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63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651621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6: Tạo EC2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244D2F-21C5-426B-AC5A-00F9F89708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087"/>
          <a:stretch/>
        </p:blipFill>
        <p:spPr>
          <a:xfrm>
            <a:off x="292962" y="931415"/>
            <a:ext cx="11327795" cy="499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44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651621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7: Dùng Remote Desktop để điều khiển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125DA-DCCD-424E-8B98-772A30193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852487"/>
            <a:ext cx="98202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58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651621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7: Giao diện EC2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030DB-0E8E-4F61-9A5B-F00B800DC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81" y="763479"/>
            <a:ext cx="9865575" cy="561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20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3" y="315302"/>
            <a:ext cx="3790766" cy="439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8: Thay đổi địa chỉ Web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36640-7BDB-4184-AE2C-9E716D65E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81" y="1025320"/>
            <a:ext cx="11086238" cy="4807359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AF9584A1-EAAE-4F92-9116-74BF43624548}"/>
              </a:ext>
            </a:extLst>
          </p:cNvPr>
          <p:cNvSpPr txBox="1">
            <a:spLocks/>
          </p:cNvSpPr>
          <p:nvPr/>
        </p:nvSpPr>
        <p:spPr>
          <a:xfrm>
            <a:off x="10201922" y="1025320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34CB5E5-176E-43C2-9ED1-145E52FAACB2}"/>
              </a:ext>
            </a:extLst>
          </p:cNvPr>
          <p:cNvSpPr txBox="1">
            <a:spLocks/>
          </p:cNvSpPr>
          <p:nvPr/>
        </p:nvSpPr>
        <p:spPr>
          <a:xfrm>
            <a:off x="8782975" y="2029976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45190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5193437" cy="6079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9: Copy thư mục Web vào wwwroot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34CB5E5-176E-43C2-9ED1-145E52FAACB2}"/>
              </a:ext>
            </a:extLst>
          </p:cNvPr>
          <p:cNvSpPr txBox="1">
            <a:spLocks/>
          </p:cNvSpPr>
          <p:nvPr/>
        </p:nvSpPr>
        <p:spPr>
          <a:xfrm>
            <a:off x="8782975" y="2029976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7A0876-B9E2-42AF-BA96-212125717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16" y="996056"/>
            <a:ext cx="10059839" cy="465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88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5193437" cy="6079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10: Copy thư mục Web vào wwwroot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34CB5E5-176E-43C2-9ED1-145E52FAACB2}"/>
              </a:ext>
            </a:extLst>
          </p:cNvPr>
          <p:cNvSpPr txBox="1">
            <a:spLocks/>
          </p:cNvSpPr>
          <p:nvPr/>
        </p:nvSpPr>
        <p:spPr>
          <a:xfrm>
            <a:off x="8782975" y="2029976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7A0876-B9E2-42AF-BA96-212125717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16" y="996056"/>
            <a:ext cx="10059839" cy="465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44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8735628" cy="607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11: Thiết lập Web của mình bằng cách xóa Web mặc định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34CB5E5-176E-43C2-9ED1-145E52FAACB2}"/>
              </a:ext>
            </a:extLst>
          </p:cNvPr>
          <p:cNvSpPr txBox="1">
            <a:spLocks/>
          </p:cNvSpPr>
          <p:nvPr/>
        </p:nvSpPr>
        <p:spPr>
          <a:xfrm>
            <a:off x="8782975" y="2029976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CEFF7F-C9C9-4BAD-9F02-CC93C24F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84" y="794890"/>
            <a:ext cx="10555550" cy="526821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C43B5EF-C92C-4747-B369-75D60A13A883}"/>
              </a:ext>
            </a:extLst>
          </p:cNvPr>
          <p:cNvCxnSpPr/>
          <p:nvPr/>
        </p:nvCxnSpPr>
        <p:spPr>
          <a:xfrm>
            <a:off x="816745" y="2814221"/>
            <a:ext cx="683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848902A2-72EE-4CA7-A562-660373BBD916}"/>
              </a:ext>
            </a:extLst>
          </p:cNvPr>
          <p:cNvSpPr txBox="1">
            <a:spLocks/>
          </p:cNvSpPr>
          <p:nvPr/>
        </p:nvSpPr>
        <p:spPr>
          <a:xfrm>
            <a:off x="955088" y="2441163"/>
            <a:ext cx="406894" cy="4111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1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0290A2-8D0E-44A5-9697-69AFF43A1D13}"/>
              </a:ext>
            </a:extLst>
          </p:cNvPr>
          <p:cNvCxnSpPr/>
          <p:nvPr/>
        </p:nvCxnSpPr>
        <p:spPr>
          <a:xfrm>
            <a:off x="955088" y="2975499"/>
            <a:ext cx="683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F781325D-EB24-4D17-8356-EC5C25962689}"/>
              </a:ext>
            </a:extLst>
          </p:cNvPr>
          <p:cNvSpPr txBox="1">
            <a:spLocks/>
          </p:cNvSpPr>
          <p:nvPr/>
        </p:nvSpPr>
        <p:spPr>
          <a:xfrm>
            <a:off x="1105268" y="2966032"/>
            <a:ext cx="406894" cy="4111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F40D45-050B-4CE6-97A5-5E8434A12C6D}"/>
              </a:ext>
            </a:extLst>
          </p:cNvPr>
          <p:cNvCxnSpPr>
            <a:cxnSpLocks/>
          </p:cNvCxnSpPr>
          <p:nvPr/>
        </p:nvCxnSpPr>
        <p:spPr>
          <a:xfrm>
            <a:off x="2536793" y="2334827"/>
            <a:ext cx="0" cy="479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ubtitle 2">
            <a:extLst>
              <a:ext uri="{FF2B5EF4-FFF2-40B4-BE49-F238E27FC236}">
                <a16:creationId xmlns:a16="http://schemas.microsoft.com/office/drawing/2014/main" id="{CB00D9E4-7D27-48FD-A71B-6FAB0B594A50}"/>
              </a:ext>
            </a:extLst>
          </p:cNvPr>
          <p:cNvSpPr txBox="1">
            <a:spLocks/>
          </p:cNvSpPr>
          <p:nvPr/>
        </p:nvSpPr>
        <p:spPr>
          <a:xfrm>
            <a:off x="2207579" y="2342131"/>
            <a:ext cx="406894" cy="4111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3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D0ADC96-F739-4903-B901-5D54A387EF9A}"/>
              </a:ext>
            </a:extLst>
          </p:cNvPr>
          <p:cNvCxnSpPr>
            <a:cxnSpLocks/>
          </p:cNvCxnSpPr>
          <p:nvPr/>
        </p:nvCxnSpPr>
        <p:spPr>
          <a:xfrm>
            <a:off x="2614473" y="2029976"/>
            <a:ext cx="1024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Subtitle 2">
            <a:extLst>
              <a:ext uri="{FF2B5EF4-FFF2-40B4-BE49-F238E27FC236}">
                <a16:creationId xmlns:a16="http://schemas.microsoft.com/office/drawing/2014/main" id="{B633B3F4-5329-4B36-AD02-7DCFF5B1C8BE}"/>
              </a:ext>
            </a:extLst>
          </p:cNvPr>
          <p:cNvSpPr txBox="1">
            <a:spLocks/>
          </p:cNvSpPr>
          <p:nvPr/>
        </p:nvSpPr>
        <p:spPr>
          <a:xfrm>
            <a:off x="2476684" y="1683852"/>
            <a:ext cx="1704144" cy="4111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4 (Chọn Path)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DF315-B8B7-4092-A373-6AD4451FB960}"/>
              </a:ext>
            </a:extLst>
          </p:cNvPr>
          <p:cNvCxnSpPr>
            <a:cxnSpLocks/>
          </p:cNvCxnSpPr>
          <p:nvPr/>
        </p:nvCxnSpPr>
        <p:spPr>
          <a:xfrm>
            <a:off x="4426997" y="3664946"/>
            <a:ext cx="1024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F15ED6F-D912-4388-BFC6-DA800455284D}"/>
              </a:ext>
            </a:extLst>
          </p:cNvPr>
          <p:cNvSpPr txBox="1"/>
          <p:nvPr/>
        </p:nvSpPr>
        <p:spPr>
          <a:xfrm>
            <a:off x="3220743" y="329561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>
                <a:solidFill>
                  <a:srgbClr val="FF0000"/>
                </a:solidFill>
              </a:rPr>
              <a:t>5 (Chọn đường dẫn tới Web của mình)</a:t>
            </a:r>
          </a:p>
        </p:txBody>
      </p:sp>
    </p:spTree>
    <p:extLst>
      <p:ext uri="{BB962C8B-B14F-4D97-AF65-F5344CB8AC3E}">
        <p14:creationId xmlns:p14="http://schemas.microsoft.com/office/powerpoint/2010/main" val="3447943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30A94-EABD-4BA0-A961-E4FF45EF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13" y="2766218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rgbClr val="FF0000"/>
                </a:solidFill>
              </a:rPr>
              <a:t>CÁC KHÁI NIỆM LIÊN QUAN</a:t>
            </a:r>
          </a:p>
        </p:txBody>
      </p:sp>
    </p:spTree>
    <p:extLst>
      <p:ext uri="{BB962C8B-B14F-4D97-AF65-F5344CB8AC3E}">
        <p14:creationId xmlns:p14="http://schemas.microsoft.com/office/powerpoint/2010/main" val="4057368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5803038" cy="607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12: Chạy thử bằng địa chỉ IP Website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34CB5E5-176E-43C2-9ED1-145E52FAACB2}"/>
              </a:ext>
            </a:extLst>
          </p:cNvPr>
          <p:cNvSpPr txBox="1">
            <a:spLocks/>
          </p:cNvSpPr>
          <p:nvPr/>
        </p:nvSpPr>
        <p:spPr>
          <a:xfrm>
            <a:off x="8782975" y="2029976"/>
            <a:ext cx="406894" cy="4111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93F0F-AD77-4A3C-B296-932B5DFE5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475" y="75388"/>
            <a:ext cx="3590925" cy="9699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C5B17C-F135-47EC-A05D-6542EABA8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26" y="1167413"/>
            <a:ext cx="10502284" cy="548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69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7E682C-1A68-4683-A5CD-9BFD2925D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50" y="269030"/>
            <a:ext cx="5239019" cy="2857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71AF0C-0D27-4B06-B56E-7A4ABE04B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94" y="345378"/>
            <a:ext cx="2733675" cy="2781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5DA0FB-6B25-4069-B79F-CE0455E83A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903" y="3731323"/>
            <a:ext cx="4967055" cy="248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576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DBBC66-2EDD-4805-8F9B-C6B5DE40F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41" y="373794"/>
            <a:ext cx="5291369" cy="33050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50174D-7BDF-4F2C-B676-16A7CB590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192" y="373794"/>
            <a:ext cx="5095082" cy="33050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ECF6D3-121A-4E60-BFDF-66A16BC49C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295" y="3940753"/>
            <a:ext cx="4521693" cy="254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80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C97B0-E2F2-4A1B-AB35-F9E345C2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1377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rgbClr val="FF0000"/>
                </a:solidFill>
              </a:rPr>
              <a:t>CÁC BƯỚC THỰC HIỆN</a:t>
            </a:r>
          </a:p>
        </p:txBody>
      </p:sp>
    </p:spTree>
    <p:extLst>
      <p:ext uri="{BB962C8B-B14F-4D97-AF65-F5344CB8AC3E}">
        <p14:creationId xmlns:p14="http://schemas.microsoft.com/office/powerpoint/2010/main" val="71750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8FAAA58-6193-4B94-851D-6610181D1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9113" y="155503"/>
            <a:ext cx="6744070" cy="1655762"/>
          </a:xfrm>
        </p:spPr>
        <p:txBody>
          <a:bodyPr>
            <a:normAutofit/>
          </a:bodyPr>
          <a:lstStyle/>
          <a:p>
            <a:r>
              <a:rPr lang="en-US" sz="3600"/>
              <a:t>Database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4F1758-D8FA-413E-B66D-65D9E48E9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75" y="825623"/>
            <a:ext cx="11951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73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8FAAA58-6193-4B94-851D-6610181D1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9113" y="155503"/>
            <a:ext cx="6744070" cy="1655762"/>
          </a:xfrm>
        </p:spPr>
        <p:txBody>
          <a:bodyPr>
            <a:normAutofit/>
          </a:bodyPr>
          <a:lstStyle/>
          <a:p>
            <a:r>
              <a:rPr lang="en-US" sz="3600"/>
              <a:t>Giao diện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9F7BA-A120-46F5-AEB0-A9B5D4737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06" y="723530"/>
            <a:ext cx="11198788" cy="584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829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8FAAA58-6193-4B94-851D-6610181D1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8778" y="377445"/>
            <a:ext cx="6744070" cy="1655762"/>
          </a:xfrm>
        </p:spPr>
        <p:txBody>
          <a:bodyPr/>
          <a:lstStyle/>
          <a:p>
            <a:r>
              <a:rPr lang="en-US"/>
              <a:t>Bước 1: Tạo 2 Subnet Private và 2 Subnet Public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499C75-83AD-4AC9-9C3F-5F04EA033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43" y="1205326"/>
            <a:ext cx="11762913" cy="4447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63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E4FA6205-0CB3-45F8-9C7C-04EF32355DB0}"/>
              </a:ext>
            </a:extLst>
          </p:cNvPr>
          <p:cNvSpPr txBox="1">
            <a:spLocks/>
          </p:cNvSpPr>
          <p:nvPr/>
        </p:nvSpPr>
        <p:spPr>
          <a:xfrm>
            <a:off x="292962" y="315302"/>
            <a:ext cx="36132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Bước 2: Tạo database RDS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B19CDC-9C73-4C1B-8522-476DB383CF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03"/>
          <a:stretch/>
        </p:blipFill>
        <p:spPr>
          <a:xfrm>
            <a:off x="292962" y="1236444"/>
            <a:ext cx="11408575" cy="438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254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173</Words>
  <Application>Microsoft Office PowerPoint</Application>
  <PresentationFormat>Widescreen</PresentationFormat>
  <Paragraphs>38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UTM Avo</vt:lpstr>
      <vt:lpstr>Office Theme</vt:lpstr>
      <vt:lpstr>PowerPoint Presentation</vt:lpstr>
      <vt:lpstr>CÁC KHÁI NIỆM LIÊN QUAN</vt:lpstr>
      <vt:lpstr>PowerPoint Presentation</vt:lpstr>
      <vt:lpstr>PowerPoint Presentation</vt:lpstr>
      <vt:lpstr>CÁC BƯỚC THỰC HIỆN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Lê</dc:creator>
  <cp:lastModifiedBy>Hoàng Huy Trần</cp:lastModifiedBy>
  <cp:revision>13</cp:revision>
  <dcterms:created xsi:type="dcterms:W3CDTF">2021-01-02T13:24:18Z</dcterms:created>
  <dcterms:modified xsi:type="dcterms:W3CDTF">2021-01-05T08:17:58Z</dcterms:modified>
</cp:coreProperties>
</file>

<file path=docProps/thumbnail.jpeg>
</file>